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0" r:id="rId40"/>
    <p:sldId id="302" r:id="rId41"/>
    <p:sldId id="301" r:id="rId42"/>
    <p:sldId id="275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5:20:23.972" v="2656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348" v="2408"/>
        <pc:sldMkLst>
          <pc:docMk/>
          <pc:sldMk cId="786852442" sldId="300"/>
        </pc:sldMkLst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6450371" y="6139134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8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3015</Words>
  <Application>Microsoft Office PowerPoint</Application>
  <PresentationFormat>Widescreen</PresentationFormat>
  <Paragraphs>296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2022-07-15T05:20:24Z</dcterms:modified>
</cp:coreProperties>
</file>